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1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預設章節" id="{A684DDCB-A6E7-439D-B1EB-B7316FE595B5}">
          <p14:sldIdLst>
            <p14:sldId id="30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EBFF"/>
    <a:srgbClr val="FFCCCC"/>
    <a:srgbClr val="99FF99"/>
    <a:srgbClr val="FFFF99"/>
    <a:srgbClr val="009900"/>
    <a:srgbClr val="CE3AC7"/>
    <a:srgbClr val="FF6699"/>
    <a:srgbClr val="FF87D4"/>
    <a:srgbClr val="0080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002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6400" cy="496888"/>
          </a:xfrm>
          <a:prstGeom prst="rect">
            <a:avLst/>
          </a:prstGeom>
        </p:spPr>
        <p:txBody>
          <a:bodyPr vert="horz" lIns="91399" tIns="45699" rIns="91399" bIns="4569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91" y="0"/>
            <a:ext cx="2946400" cy="496888"/>
          </a:xfrm>
          <a:prstGeom prst="rect">
            <a:avLst/>
          </a:prstGeom>
        </p:spPr>
        <p:txBody>
          <a:bodyPr vert="horz" lIns="91399" tIns="45699" rIns="91399" bIns="45699" rtlCol="0"/>
          <a:lstStyle>
            <a:lvl1pPr algn="r">
              <a:defRPr sz="1200"/>
            </a:lvl1pPr>
          </a:lstStyle>
          <a:p>
            <a:fld id="{91B42A78-B3C4-46B6-8B58-DF4729D4CA86}" type="datetimeFigureOut">
              <a:rPr lang="zh-TW" altLang="en-US" smtClean="0"/>
              <a:t>2018/9/26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3" y="9429753"/>
            <a:ext cx="2946400" cy="496888"/>
          </a:xfrm>
          <a:prstGeom prst="rect">
            <a:avLst/>
          </a:prstGeom>
        </p:spPr>
        <p:txBody>
          <a:bodyPr vert="horz" lIns="91399" tIns="45699" rIns="91399" bIns="4569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91" y="9429753"/>
            <a:ext cx="2946400" cy="496888"/>
          </a:xfrm>
          <a:prstGeom prst="rect">
            <a:avLst/>
          </a:prstGeom>
        </p:spPr>
        <p:txBody>
          <a:bodyPr vert="horz" lIns="91399" tIns="45699" rIns="91399" bIns="45699" rtlCol="0" anchor="b"/>
          <a:lstStyle>
            <a:lvl1pPr algn="r">
              <a:defRPr sz="1200"/>
            </a:lvl1pPr>
          </a:lstStyle>
          <a:p>
            <a:fld id="{8BA42FDD-6F85-4180-9392-C234373B66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4835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50" y="4715128"/>
            <a:ext cx="5438125" cy="4466974"/>
          </a:xfrm>
          <a:prstGeom prst="rect">
            <a:avLst/>
          </a:prstGeom>
          <a:noFill/>
          <a:ln>
            <a:noFill/>
          </a:ln>
        </p:spPr>
        <p:txBody>
          <a:bodyPr lIns="91383" tIns="91383" rIns="91383" bIns="91383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78470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2352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BDF7ED-0040-4E64-8F55-BB7D9A017F7F}" type="datetime2">
              <a:rPr lang="zh-TW" altLang="en-US" smtClean="0">
                <a:solidFill>
                  <a:srgbClr val="464653"/>
                </a:solidFill>
              </a:rPr>
              <a:pPr/>
              <a:t>2018年9月26日</a:t>
            </a:fld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410EEA-824F-4D46-AFE7-60426C8C06B0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>
              <a:solidFill>
                <a:srgbClr val="464653"/>
              </a:solidFill>
            </a:endParaRPr>
          </a:p>
        </p:txBody>
      </p:sp>
      <p:pic>
        <p:nvPicPr>
          <p:cNvPr id="11" name="圖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503" y="188640"/>
            <a:ext cx="1327149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0" y="0"/>
            <a:ext cx="12192000" cy="57071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vert="horz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kumimoji="0" sz="4000" b="0" i="0" u="none" strike="noStrike" kern="1200" cap="none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 indent="1257300">
              <a:spcBef>
                <a:spcPts val="0"/>
              </a:spcBef>
            </a:pP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b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開放式大學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u="sng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大學校院辦理多元專長培力</a:t>
            </a:r>
            <a:r>
              <a:rPr lang="zh-TW" altLang="en-US" sz="32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en-US" sz="3200" u="sng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概念圖</a:t>
            </a:r>
            <a:endParaRPr lang="zh-TW" altLang="en-US" sz="3200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5763575" y="2682963"/>
            <a:ext cx="1524938" cy="1316489"/>
            <a:chOff x="3574135" y="2915937"/>
            <a:chExt cx="2071609" cy="1872208"/>
          </a:xfrm>
        </p:grpSpPr>
        <p:sp>
          <p:nvSpPr>
            <p:cNvPr id="17" name="橢圓 16"/>
            <p:cNvSpPr/>
            <p:nvPr/>
          </p:nvSpPr>
          <p:spPr>
            <a:xfrm>
              <a:off x="3574135" y="2915937"/>
              <a:ext cx="2071609" cy="187220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3753865" y="3255743"/>
              <a:ext cx="1712151" cy="1356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專業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課程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學分</a:t>
              </a:r>
            </a:p>
          </p:txBody>
        </p:sp>
      </p:grpSp>
      <p:sp>
        <p:nvSpPr>
          <p:cNvPr id="19" name="＞形箭號 18"/>
          <p:cNvSpPr/>
          <p:nvPr/>
        </p:nvSpPr>
        <p:spPr>
          <a:xfrm>
            <a:off x="7782546" y="2994722"/>
            <a:ext cx="609223" cy="360040"/>
          </a:xfrm>
          <a:prstGeom prst="chevron">
            <a:avLst>
              <a:gd name="adj" fmla="val 83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760369" y="3559284"/>
            <a:ext cx="609223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9046556" y="2675684"/>
            <a:ext cx="1866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b="1" dirty="0" smtClean="0">
                <a:solidFill>
                  <a:srgbClr val="FF0000"/>
                </a:solidFill>
                <a:latin typeface="+mj-ea"/>
                <a:ea typeface="+mj-ea"/>
              </a:rPr>
              <a:t>48</a:t>
            </a:r>
            <a:endParaRPr lang="zh-TW" altLang="en-US" sz="7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8413156" y="3503245"/>
            <a:ext cx="866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至少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10046707" y="3525098"/>
            <a:ext cx="866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學分</a:t>
            </a:r>
          </a:p>
        </p:txBody>
      </p:sp>
      <p:sp>
        <p:nvSpPr>
          <p:cNvPr id="24" name="矩形 23"/>
          <p:cNvSpPr/>
          <p:nvPr/>
        </p:nvSpPr>
        <p:spPr>
          <a:xfrm>
            <a:off x="5763575" y="660995"/>
            <a:ext cx="4813466" cy="14963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5900003" y="858650"/>
            <a:ext cx="43299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增加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學用合一及回流工作人力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減少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轉職待業期間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向右箭號 26"/>
          <p:cNvSpPr/>
          <p:nvPr/>
        </p:nvSpPr>
        <p:spPr>
          <a:xfrm>
            <a:off x="618566" y="5763285"/>
            <a:ext cx="4615862" cy="936104"/>
          </a:xfrm>
          <a:prstGeom prst="strip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入學前無修業年限</a:t>
            </a:r>
            <a:endParaRPr lang="zh-TW" altLang="en-US" sz="2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燕尾形向右箭號 27"/>
          <p:cNvSpPr/>
          <p:nvPr/>
        </p:nvSpPr>
        <p:spPr>
          <a:xfrm>
            <a:off x="5168245" y="5700606"/>
            <a:ext cx="5504328" cy="106146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入學後修業年限至少一年，</a:t>
            </a:r>
            <a:r>
              <a:rPr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至多四年</a:t>
            </a:r>
            <a:endParaRPr lang="zh-TW" altLang="en-US" sz="2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學士帽"/>
          <p:cNvSpPr/>
          <p:nvPr/>
        </p:nvSpPr>
        <p:spPr>
          <a:xfrm rot="1951974">
            <a:off x="10712803" y="2449113"/>
            <a:ext cx="742706" cy="4172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6520"/>
                </a:lnTo>
                <a:lnTo>
                  <a:pt x="10800" y="13043"/>
                </a:lnTo>
                <a:lnTo>
                  <a:pt x="18745" y="8243"/>
                </a:lnTo>
                <a:lnTo>
                  <a:pt x="18745" y="10509"/>
                </a:lnTo>
                <a:cubicBezTo>
                  <a:pt x="18606" y="10673"/>
                  <a:pt x="18515" y="10958"/>
                  <a:pt x="18515" y="11282"/>
                </a:cubicBezTo>
                <a:cubicBezTo>
                  <a:pt x="18515" y="11519"/>
                  <a:pt x="18563" y="11733"/>
                  <a:pt x="18644" y="11896"/>
                </a:cubicBezTo>
                <a:cubicBezTo>
                  <a:pt x="18499" y="12008"/>
                  <a:pt x="18399" y="12270"/>
                  <a:pt x="18399" y="12574"/>
                </a:cubicBezTo>
                <a:lnTo>
                  <a:pt x="18399" y="21301"/>
                </a:lnTo>
                <a:cubicBezTo>
                  <a:pt x="18553" y="21484"/>
                  <a:pt x="18772" y="21600"/>
                  <a:pt x="19018" y="21600"/>
                </a:cubicBezTo>
                <a:cubicBezTo>
                  <a:pt x="19264" y="21600"/>
                  <a:pt x="19483" y="21484"/>
                  <a:pt x="19637" y="21301"/>
                </a:cubicBezTo>
                <a:lnTo>
                  <a:pt x="19637" y="12556"/>
                </a:lnTo>
                <a:cubicBezTo>
                  <a:pt x="19637" y="12255"/>
                  <a:pt x="19538" y="11998"/>
                  <a:pt x="19396" y="11887"/>
                </a:cubicBezTo>
                <a:cubicBezTo>
                  <a:pt x="19474" y="11725"/>
                  <a:pt x="19523" y="11515"/>
                  <a:pt x="19523" y="11282"/>
                </a:cubicBezTo>
                <a:cubicBezTo>
                  <a:pt x="19523" y="10958"/>
                  <a:pt x="19430" y="10673"/>
                  <a:pt x="19292" y="10509"/>
                </a:cubicBezTo>
                <a:lnTo>
                  <a:pt x="19292" y="7913"/>
                </a:lnTo>
                <a:lnTo>
                  <a:pt x="21600" y="6520"/>
                </a:lnTo>
                <a:lnTo>
                  <a:pt x="10800" y="0"/>
                </a:lnTo>
                <a:close/>
                <a:moveTo>
                  <a:pt x="10819" y="5598"/>
                </a:moveTo>
                <a:cubicBezTo>
                  <a:pt x="11223" y="5598"/>
                  <a:pt x="11551" y="5819"/>
                  <a:pt x="11551" y="6091"/>
                </a:cubicBezTo>
                <a:cubicBezTo>
                  <a:pt x="11551" y="6364"/>
                  <a:pt x="11223" y="6584"/>
                  <a:pt x="10819" y="6584"/>
                </a:cubicBezTo>
                <a:cubicBezTo>
                  <a:pt x="10414" y="6584"/>
                  <a:pt x="10084" y="6364"/>
                  <a:pt x="10084" y="6091"/>
                </a:cubicBezTo>
                <a:cubicBezTo>
                  <a:pt x="10084" y="5819"/>
                  <a:pt x="10414" y="5598"/>
                  <a:pt x="10819" y="5598"/>
                </a:cubicBezTo>
                <a:close/>
                <a:moveTo>
                  <a:pt x="16068" y="10691"/>
                </a:moveTo>
                <a:lnTo>
                  <a:pt x="10800" y="13872"/>
                </a:lnTo>
                <a:lnTo>
                  <a:pt x="5535" y="10694"/>
                </a:lnTo>
                <a:cubicBezTo>
                  <a:pt x="4861" y="12240"/>
                  <a:pt x="4431" y="14116"/>
                  <a:pt x="4188" y="16122"/>
                </a:cubicBezTo>
                <a:cubicBezTo>
                  <a:pt x="6908" y="16652"/>
                  <a:pt x="9240" y="18095"/>
                  <a:pt x="10748" y="20074"/>
                </a:cubicBezTo>
                <a:cubicBezTo>
                  <a:pt x="12275" y="18069"/>
                  <a:pt x="14648" y="16613"/>
                  <a:pt x="17413" y="16101"/>
                </a:cubicBezTo>
                <a:cubicBezTo>
                  <a:pt x="17170" y="14102"/>
                  <a:pt x="16740" y="12232"/>
                  <a:pt x="16068" y="10691"/>
                </a:cubicBezTo>
                <a:close/>
              </a:path>
            </a:pathLst>
          </a:custGeom>
          <a:solidFill>
            <a:srgbClr val="FFFFFF"/>
          </a:solidFill>
          <a:ln w="54999">
            <a:solidFill>
              <a:schemeClr val="accent1"/>
            </a:solidFill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30" name="文字方塊 29"/>
          <p:cNvSpPr txBox="1"/>
          <p:nvPr/>
        </p:nvSpPr>
        <p:spPr>
          <a:xfrm>
            <a:off x="8325032" y="2204376"/>
            <a:ext cx="2759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學士後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多元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專長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學士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學位證書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4" t="24962" r="42468" b="20707"/>
          <a:stretch/>
        </p:blipFill>
        <p:spPr bwMode="auto">
          <a:xfrm>
            <a:off x="205278" y="580023"/>
            <a:ext cx="4757247" cy="5296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Users\moejsmpc\Desktop\圖片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3432" y="384216"/>
            <a:ext cx="974725" cy="9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文字方塊 32"/>
          <p:cNvSpPr txBox="1"/>
          <p:nvPr/>
        </p:nvSpPr>
        <p:spPr>
          <a:xfrm>
            <a:off x="5457816" y="3999452"/>
            <a:ext cx="58679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TW" sz="18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學校開班方式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專班或隨班附讀</a:t>
            </a:r>
          </a:p>
          <a:p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學生入學條件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入學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前須具有國內外認可學士學位</a:t>
            </a:r>
          </a:p>
          <a:p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學生入學方式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申請進入大學進修學制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學生應修學分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入學前如修習專業課程學分，經認定後，加上入學後至少修讀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學分，共至少需</a:t>
            </a:r>
            <a:r>
              <a:rPr lang="en-US" altLang="zh-TW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48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學分。</a:t>
            </a:r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加號 25"/>
          <p:cNvSpPr/>
          <p:nvPr/>
        </p:nvSpPr>
        <p:spPr>
          <a:xfrm>
            <a:off x="4777228" y="2884007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6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8631</TotalTime>
  <Words>114</Words>
  <Application>Microsoft Office PowerPoint</Application>
  <PresentationFormat>自訂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壁窗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吳芳瑜</dc:creator>
  <cp:lastModifiedBy>施吟秋</cp:lastModifiedBy>
  <cp:revision>438</cp:revision>
  <cp:lastPrinted>2018-01-24T07:32:23Z</cp:lastPrinted>
  <dcterms:modified xsi:type="dcterms:W3CDTF">2018-09-26T06:37:36Z</dcterms:modified>
</cp:coreProperties>
</file>